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7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9144000" cy="6465888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1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58191"/>
            <a:ext cx="7772400" cy="2251087"/>
          </a:xfrm>
        </p:spPr>
        <p:txBody>
          <a:bodyPr anchor="b"/>
          <a:lstStyle>
            <a:lvl1pPr algn="ctr">
              <a:defRPr sz="5657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96089"/>
            <a:ext cx="6858000" cy="1561092"/>
          </a:xfrm>
        </p:spPr>
        <p:txBody>
          <a:bodyPr/>
          <a:lstStyle>
            <a:lvl1pPr marL="0" indent="0" algn="ctr">
              <a:buNone/>
              <a:defRPr sz="2263"/>
            </a:lvl1pPr>
            <a:lvl2pPr marL="431048" indent="0" algn="ctr">
              <a:buNone/>
              <a:defRPr sz="1886"/>
            </a:lvl2pPr>
            <a:lvl3pPr marL="862096" indent="0" algn="ctr">
              <a:buNone/>
              <a:defRPr sz="1697"/>
            </a:lvl3pPr>
            <a:lvl4pPr marL="1293144" indent="0" algn="ctr">
              <a:buNone/>
              <a:defRPr sz="1508"/>
            </a:lvl4pPr>
            <a:lvl5pPr marL="1724193" indent="0" algn="ctr">
              <a:buNone/>
              <a:defRPr sz="1508"/>
            </a:lvl5pPr>
            <a:lvl6pPr marL="2155241" indent="0" algn="ctr">
              <a:buNone/>
              <a:defRPr sz="1508"/>
            </a:lvl6pPr>
            <a:lvl7pPr marL="2586289" indent="0" algn="ctr">
              <a:buNone/>
              <a:defRPr sz="1508"/>
            </a:lvl7pPr>
            <a:lvl8pPr marL="3017337" indent="0" algn="ctr">
              <a:buNone/>
              <a:defRPr sz="1508"/>
            </a:lvl8pPr>
            <a:lvl9pPr marL="3448385" indent="0" algn="ctr">
              <a:buNone/>
              <a:defRPr sz="1508"/>
            </a:lvl9pPr>
          </a:lstStyle>
          <a:p>
            <a:r>
              <a:rPr lang="pt-PT" smtClean="0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34F1-D4C9-4BC3-BF47-76DFBD1B3817}" type="datetimeFigureOut">
              <a:rPr lang="pt-PT" smtClean="0"/>
              <a:t>21/05/2019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59E1-6DE7-4112-882A-3923D08963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628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34F1-D4C9-4BC3-BF47-76DFBD1B3817}" type="datetimeFigureOut">
              <a:rPr lang="pt-PT" smtClean="0"/>
              <a:t>21/05/2019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59E1-6DE7-4112-882A-3923D08963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4798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44249"/>
            <a:ext cx="1971675" cy="5479541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44249"/>
            <a:ext cx="5800725" cy="5479541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34F1-D4C9-4BC3-BF47-76DFBD1B3817}" type="datetimeFigureOut">
              <a:rPr lang="pt-PT" smtClean="0"/>
              <a:t>21/05/2019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59E1-6DE7-4112-882A-3923D08963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9181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34F1-D4C9-4BC3-BF47-76DFBD1B3817}" type="datetimeFigureOut">
              <a:rPr lang="pt-PT" smtClean="0"/>
              <a:t>21/05/2019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59E1-6DE7-4112-882A-3923D08963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77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11984"/>
            <a:ext cx="7886700" cy="2689629"/>
          </a:xfrm>
        </p:spPr>
        <p:txBody>
          <a:bodyPr anchor="b"/>
          <a:lstStyle>
            <a:lvl1pPr>
              <a:defRPr sz="5657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327058"/>
            <a:ext cx="7886700" cy="1414413"/>
          </a:xfrm>
        </p:spPr>
        <p:txBody>
          <a:bodyPr/>
          <a:lstStyle>
            <a:lvl1pPr marL="0" indent="0">
              <a:buNone/>
              <a:defRPr sz="2263">
                <a:solidFill>
                  <a:schemeClr val="tx1"/>
                </a:solidFill>
              </a:defRPr>
            </a:lvl1pPr>
            <a:lvl2pPr marL="431048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2pPr>
            <a:lvl3pPr marL="862096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3pPr>
            <a:lvl4pPr marL="1293144" indent="0">
              <a:buNone/>
              <a:defRPr sz="1508">
                <a:solidFill>
                  <a:schemeClr val="tx1">
                    <a:tint val="75000"/>
                  </a:schemeClr>
                </a:solidFill>
              </a:defRPr>
            </a:lvl4pPr>
            <a:lvl5pPr marL="1724193" indent="0">
              <a:buNone/>
              <a:defRPr sz="1508">
                <a:solidFill>
                  <a:schemeClr val="tx1">
                    <a:tint val="75000"/>
                  </a:schemeClr>
                </a:solidFill>
              </a:defRPr>
            </a:lvl5pPr>
            <a:lvl6pPr marL="2155241" indent="0">
              <a:buNone/>
              <a:defRPr sz="1508">
                <a:solidFill>
                  <a:schemeClr val="tx1">
                    <a:tint val="75000"/>
                  </a:schemeClr>
                </a:solidFill>
              </a:defRPr>
            </a:lvl6pPr>
            <a:lvl7pPr marL="2586289" indent="0">
              <a:buNone/>
              <a:defRPr sz="1508">
                <a:solidFill>
                  <a:schemeClr val="tx1">
                    <a:tint val="75000"/>
                  </a:schemeClr>
                </a:solidFill>
              </a:defRPr>
            </a:lvl7pPr>
            <a:lvl8pPr marL="3017337" indent="0">
              <a:buNone/>
              <a:defRPr sz="1508">
                <a:solidFill>
                  <a:schemeClr val="tx1">
                    <a:tint val="75000"/>
                  </a:schemeClr>
                </a:solidFill>
              </a:defRPr>
            </a:lvl8pPr>
            <a:lvl9pPr marL="3448385" indent="0">
              <a:buNone/>
              <a:defRPr sz="15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34F1-D4C9-4BC3-BF47-76DFBD1B3817}" type="datetimeFigureOut">
              <a:rPr lang="pt-PT" smtClean="0"/>
              <a:t>21/05/2019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59E1-6DE7-4112-882A-3923D08963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134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721243"/>
            <a:ext cx="3886200" cy="4102547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721243"/>
            <a:ext cx="3886200" cy="4102547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34F1-D4C9-4BC3-BF47-76DFBD1B3817}" type="datetimeFigureOut">
              <a:rPr lang="pt-PT" smtClean="0"/>
              <a:t>21/05/2019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59E1-6DE7-4112-882A-3923D08963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0026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4250"/>
            <a:ext cx="7886700" cy="124977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85041"/>
            <a:ext cx="3868340" cy="776804"/>
          </a:xfrm>
        </p:spPr>
        <p:txBody>
          <a:bodyPr anchor="b"/>
          <a:lstStyle>
            <a:lvl1pPr marL="0" indent="0">
              <a:buNone/>
              <a:defRPr sz="2263" b="1"/>
            </a:lvl1pPr>
            <a:lvl2pPr marL="431048" indent="0">
              <a:buNone/>
              <a:defRPr sz="1886" b="1"/>
            </a:lvl2pPr>
            <a:lvl3pPr marL="862096" indent="0">
              <a:buNone/>
              <a:defRPr sz="1697" b="1"/>
            </a:lvl3pPr>
            <a:lvl4pPr marL="1293144" indent="0">
              <a:buNone/>
              <a:defRPr sz="1508" b="1"/>
            </a:lvl4pPr>
            <a:lvl5pPr marL="1724193" indent="0">
              <a:buNone/>
              <a:defRPr sz="1508" b="1"/>
            </a:lvl5pPr>
            <a:lvl6pPr marL="2155241" indent="0">
              <a:buNone/>
              <a:defRPr sz="1508" b="1"/>
            </a:lvl6pPr>
            <a:lvl7pPr marL="2586289" indent="0">
              <a:buNone/>
              <a:defRPr sz="1508" b="1"/>
            </a:lvl7pPr>
            <a:lvl8pPr marL="3017337" indent="0">
              <a:buNone/>
              <a:defRPr sz="1508" b="1"/>
            </a:lvl8pPr>
            <a:lvl9pPr marL="3448385" indent="0">
              <a:buNone/>
              <a:defRPr sz="1508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61845"/>
            <a:ext cx="3868340" cy="3473919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585041"/>
            <a:ext cx="3887391" cy="776804"/>
          </a:xfrm>
        </p:spPr>
        <p:txBody>
          <a:bodyPr anchor="b"/>
          <a:lstStyle>
            <a:lvl1pPr marL="0" indent="0">
              <a:buNone/>
              <a:defRPr sz="2263" b="1"/>
            </a:lvl1pPr>
            <a:lvl2pPr marL="431048" indent="0">
              <a:buNone/>
              <a:defRPr sz="1886" b="1"/>
            </a:lvl2pPr>
            <a:lvl3pPr marL="862096" indent="0">
              <a:buNone/>
              <a:defRPr sz="1697" b="1"/>
            </a:lvl3pPr>
            <a:lvl4pPr marL="1293144" indent="0">
              <a:buNone/>
              <a:defRPr sz="1508" b="1"/>
            </a:lvl4pPr>
            <a:lvl5pPr marL="1724193" indent="0">
              <a:buNone/>
              <a:defRPr sz="1508" b="1"/>
            </a:lvl5pPr>
            <a:lvl6pPr marL="2155241" indent="0">
              <a:buNone/>
              <a:defRPr sz="1508" b="1"/>
            </a:lvl6pPr>
            <a:lvl7pPr marL="2586289" indent="0">
              <a:buNone/>
              <a:defRPr sz="1508" b="1"/>
            </a:lvl7pPr>
            <a:lvl8pPr marL="3017337" indent="0">
              <a:buNone/>
              <a:defRPr sz="1508" b="1"/>
            </a:lvl8pPr>
            <a:lvl9pPr marL="3448385" indent="0">
              <a:buNone/>
              <a:defRPr sz="1508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361845"/>
            <a:ext cx="3887391" cy="3473919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34F1-D4C9-4BC3-BF47-76DFBD1B3817}" type="datetimeFigureOut">
              <a:rPr lang="pt-PT" smtClean="0"/>
              <a:t>21/05/2019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59E1-6DE7-4112-882A-3923D08963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866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34F1-D4C9-4BC3-BF47-76DFBD1B3817}" type="datetimeFigureOut">
              <a:rPr lang="pt-PT" smtClean="0"/>
              <a:t>21/05/2019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59E1-6DE7-4112-882A-3923D08963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308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34F1-D4C9-4BC3-BF47-76DFBD1B3817}" type="datetimeFigureOut">
              <a:rPr lang="pt-PT" smtClean="0"/>
              <a:t>21/05/2019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59E1-6DE7-4112-882A-3923D08963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157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1059"/>
            <a:ext cx="2949178" cy="1508707"/>
          </a:xfrm>
        </p:spPr>
        <p:txBody>
          <a:bodyPr anchor="b"/>
          <a:lstStyle>
            <a:lvl1pPr>
              <a:defRPr sz="3017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30970"/>
            <a:ext cx="4629150" cy="4594971"/>
          </a:xfrm>
        </p:spPr>
        <p:txBody>
          <a:bodyPr/>
          <a:lstStyle>
            <a:lvl1pPr>
              <a:defRPr sz="3017"/>
            </a:lvl1pPr>
            <a:lvl2pPr>
              <a:defRPr sz="2640"/>
            </a:lvl2pPr>
            <a:lvl3pPr>
              <a:defRPr sz="2263"/>
            </a:lvl3pPr>
            <a:lvl4pPr>
              <a:defRPr sz="1886"/>
            </a:lvl4pPr>
            <a:lvl5pPr>
              <a:defRPr sz="1886"/>
            </a:lvl5pPr>
            <a:lvl6pPr>
              <a:defRPr sz="1886"/>
            </a:lvl6pPr>
            <a:lvl7pPr>
              <a:defRPr sz="1886"/>
            </a:lvl7pPr>
            <a:lvl8pPr>
              <a:defRPr sz="1886"/>
            </a:lvl8pPr>
            <a:lvl9pPr>
              <a:defRPr sz="1886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39767"/>
            <a:ext cx="2949178" cy="3593657"/>
          </a:xfrm>
        </p:spPr>
        <p:txBody>
          <a:bodyPr/>
          <a:lstStyle>
            <a:lvl1pPr marL="0" indent="0">
              <a:buNone/>
              <a:defRPr sz="1508"/>
            </a:lvl1pPr>
            <a:lvl2pPr marL="431048" indent="0">
              <a:buNone/>
              <a:defRPr sz="1320"/>
            </a:lvl2pPr>
            <a:lvl3pPr marL="862096" indent="0">
              <a:buNone/>
              <a:defRPr sz="1131"/>
            </a:lvl3pPr>
            <a:lvl4pPr marL="1293144" indent="0">
              <a:buNone/>
              <a:defRPr sz="943"/>
            </a:lvl4pPr>
            <a:lvl5pPr marL="1724193" indent="0">
              <a:buNone/>
              <a:defRPr sz="943"/>
            </a:lvl5pPr>
            <a:lvl6pPr marL="2155241" indent="0">
              <a:buNone/>
              <a:defRPr sz="943"/>
            </a:lvl6pPr>
            <a:lvl7pPr marL="2586289" indent="0">
              <a:buNone/>
              <a:defRPr sz="943"/>
            </a:lvl7pPr>
            <a:lvl8pPr marL="3017337" indent="0">
              <a:buNone/>
              <a:defRPr sz="943"/>
            </a:lvl8pPr>
            <a:lvl9pPr marL="3448385" indent="0">
              <a:buNone/>
              <a:defRPr sz="943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34F1-D4C9-4BC3-BF47-76DFBD1B3817}" type="datetimeFigureOut">
              <a:rPr lang="pt-PT" smtClean="0"/>
              <a:t>21/05/2019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59E1-6DE7-4112-882A-3923D08963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63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1059"/>
            <a:ext cx="2949178" cy="1508707"/>
          </a:xfrm>
        </p:spPr>
        <p:txBody>
          <a:bodyPr anchor="b"/>
          <a:lstStyle>
            <a:lvl1pPr>
              <a:defRPr sz="3017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30970"/>
            <a:ext cx="4629150" cy="4594971"/>
          </a:xfrm>
        </p:spPr>
        <p:txBody>
          <a:bodyPr anchor="t"/>
          <a:lstStyle>
            <a:lvl1pPr marL="0" indent="0">
              <a:buNone/>
              <a:defRPr sz="3017"/>
            </a:lvl1pPr>
            <a:lvl2pPr marL="431048" indent="0">
              <a:buNone/>
              <a:defRPr sz="2640"/>
            </a:lvl2pPr>
            <a:lvl3pPr marL="862096" indent="0">
              <a:buNone/>
              <a:defRPr sz="2263"/>
            </a:lvl3pPr>
            <a:lvl4pPr marL="1293144" indent="0">
              <a:buNone/>
              <a:defRPr sz="1886"/>
            </a:lvl4pPr>
            <a:lvl5pPr marL="1724193" indent="0">
              <a:buNone/>
              <a:defRPr sz="1886"/>
            </a:lvl5pPr>
            <a:lvl6pPr marL="2155241" indent="0">
              <a:buNone/>
              <a:defRPr sz="1886"/>
            </a:lvl6pPr>
            <a:lvl7pPr marL="2586289" indent="0">
              <a:buNone/>
              <a:defRPr sz="1886"/>
            </a:lvl7pPr>
            <a:lvl8pPr marL="3017337" indent="0">
              <a:buNone/>
              <a:defRPr sz="1886"/>
            </a:lvl8pPr>
            <a:lvl9pPr marL="3448385" indent="0">
              <a:buNone/>
              <a:defRPr sz="1886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39767"/>
            <a:ext cx="2949178" cy="3593657"/>
          </a:xfrm>
        </p:spPr>
        <p:txBody>
          <a:bodyPr/>
          <a:lstStyle>
            <a:lvl1pPr marL="0" indent="0">
              <a:buNone/>
              <a:defRPr sz="1508"/>
            </a:lvl1pPr>
            <a:lvl2pPr marL="431048" indent="0">
              <a:buNone/>
              <a:defRPr sz="1320"/>
            </a:lvl2pPr>
            <a:lvl3pPr marL="862096" indent="0">
              <a:buNone/>
              <a:defRPr sz="1131"/>
            </a:lvl3pPr>
            <a:lvl4pPr marL="1293144" indent="0">
              <a:buNone/>
              <a:defRPr sz="943"/>
            </a:lvl4pPr>
            <a:lvl5pPr marL="1724193" indent="0">
              <a:buNone/>
              <a:defRPr sz="943"/>
            </a:lvl5pPr>
            <a:lvl6pPr marL="2155241" indent="0">
              <a:buNone/>
              <a:defRPr sz="943"/>
            </a:lvl6pPr>
            <a:lvl7pPr marL="2586289" indent="0">
              <a:buNone/>
              <a:defRPr sz="943"/>
            </a:lvl7pPr>
            <a:lvl8pPr marL="3017337" indent="0">
              <a:buNone/>
              <a:defRPr sz="943"/>
            </a:lvl8pPr>
            <a:lvl9pPr marL="3448385" indent="0">
              <a:buNone/>
              <a:defRPr sz="943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34F1-D4C9-4BC3-BF47-76DFBD1B3817}" type="datetimeFigureOut">
              <a:rPr lang="pt-PT" smtClean="0"/>
              <a:t>21/05/2019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59E1-6DE7-4112-882A-3923D08963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6370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44250"/>
            <a:ext cx="7886700" cy="1249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21243"/>
            <a:ext cx="7886700" cy="410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992922"/>
            <a:ext cx="2057400" cy="344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534F1-D4C9-4BC3-BF47-76DFBD1B3817}" type="datetimeFigureOut">
              <a:rPr lang="pt-PT" smtClean="0"/>
              <a:t>21/05/2019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992922"/>
            <a:ext cx="3086100" cy="344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992922"/>
            <a:ext cx="2057400" cy="344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159E1-6DE7-4112-882A-3923D08963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656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62096" rtl="0" eaLnBrk="1" latinLnBrk="0" hangingPunct="1">
        <a:lnSpc>
          <a:spcPct val="90000"/>
        </a:lnSpc>
        <a:spcBef>
          <a:spcPct val="0"/>
        </a:spcBef>
        <a:buNone/>
        <a:defRPr sz="41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524" indent="-215524" algn="l" defTabSz="862096" rtl="0" eaLnBrk="1" latinLnBrk="0" hangingPunct="1">
        <a:lnSpc>
          <a:spcPct val="90000"/>
        </a:lnSpc>
        <a:spcBef>
          <a:spcPts val="94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46572" indent="-215524" algn="l" defTabSz="862096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077620" indent="-215524" algn="l" defTabSz="862096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886" kern="1200">
          <a:solidFill>
            <a:schemeClr val="tx1"/>
          </a:solidFill>
          <a:latin typeface="+mn-lt"/>
          <a:ea typeface="+mn-ea"/>
          <a:cs typeface="+mn-cs"/>
        </a:defRPr>
      </a:lvl3pPr>
      <a:lvl4pPr marL="1508669" indent="-215524" algn="l" defTabSz="862096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4pPr>
      <a:lvl5pPr marL="1939717" indent="-215524" algn="l" defTabSz="862096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5pPr>
      <a:lvl6pPr marL="2370765" indent="-215524" algn="l" defTabSz="862096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801813" indent="-215524" algn="l" defTabSz="862096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232861" indent="-215524" algn="l" defTabSz="862096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663909" indent="-215524" algn="l" defTabSz="862096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2096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1pPr>
      <a:lvl2pPr marL="431048" algn="l" defTabSz="862096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2pPr>
      <a:lvl3pPr marL="862096" algn="l" defTabSz="862096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3pPr>
      <a:lvl4pPr marL="1293144" algn="l" defTabSz="862096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4pPr>
      <a:lvl5pPr marL="1724193" algn="l" defTabSz="862096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5pPr>
      <a:lvl6pPr marL="2155241" algn="l" defTabSz="862096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586289" algn="l" defTabSz="862096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017337" algn="l" defTabSz="862096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448385" algn="l" defTabSz="862096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G2qN2Rdd60o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pJICEXB_gJE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1-ah9szROCk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" y="0"/>
            <a:ext cx="9143849" cy="64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7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"/>
            <a:ext cx="9144000" cy="6465588"/>
          </a:xfrm>
          <a:prstGeom prst="rect">
            <a:avLst/>
          </a:prstGeom>
        </p:spPr>
      </p:pic>
      <p:pic>
        <p:nvPicPr>
          <p:cNvPr id="2" name="G2qN2Rdd60o"/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6" y="241302"/>
            <a:ext cx="8520031" cy="479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7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5588"/>
          </a:xfrm>
          <a:prstGeom prst="rect">
            <a:avLst/>
          </a:prstGeom>
        </p:spPr>
      </p:pic>
      <p:pic>
        <p:nvPicPr>
          <p:cNvPr id="5" name="pJICEXB_gJE"/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4" y="222832"/>
            <a:ext cx="8520031" cy="479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6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" y="499"/>
            <a:ext cx="9143849" cy="646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2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" y="0"/>
            <a:ext cx="9143756" cy="64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2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" y="0"/>
            <a:ext cx="9143756" cy="64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2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" y="0"/>
            <a:ext cx="9143756" cy="64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4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" y="0"/>
            <a:ext cx="9143756" cy="64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4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" y="0"/>
            <a:ext cx="9143846" cy="64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0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" y="0"/>
            <a:ext cx="9143846" cy="64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3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" y="204"/>
            <a:ext cx="9143849" cy="646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4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" y="1329"/>
            <a:ext cx="9143849" cy="64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2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" y="405"/>
            <a:ext cx="9143849" cy="646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" y="405"/>
            <a:ext cx="9143849" cy="646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5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" y="238"/>
            <a:ext cx="9143849" cy="64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" y="0"/>
            <a:ext cx="9143806" cy="64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7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" y="0"/>
            <a:ext cx="9142416" cy="64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4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" y="146"/>
            <a:ext cx="9143849" cy="646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5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"/>
            <a:ext cx="9144000" cy="6465588"/>
          </a:xfrm>
          <a:prstGeom prst="rect">
            <a:avLst/>
          </a:prstGeom>
        </p:spPr>
      </p:pic>
      <p:pic>
        <p:nvPicPr>
          <p:cNvPr id="5" name="1-ah9szROCk"/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8" y="222829"/>
            <a:ext cx="8487192" cy="47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5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</TotalTime>
  <Words>0</Words>
  <Application>Microsoft Office PowerPoint</Application>
  <PresentationFormat>Personalizados</PresentationFormat>
  <Paragraphs>0</Paragraphs>
  <Slides>19</Slides>
  <Notes>0</Notes>
  <HiddenSlides>0</HiddenSlides>
  <MMClips>3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Utilizador do Windows</dc:creator>
  <cp:lastModifiedBy>Utilizador do Windows</cp:lastModifiedBy>
  <cp:revision>12</cp:revision>
  <dcterms:created xsi:type="dcterms:W3CDTF">2019-05-17T10:31:53Z</dcterms:created>
  <dcterms:modified xsi:type="dcterms:W3CDTF">2019-05-21T10:24:12Z</dcterms:modified>
</cp:coreProperties>
</file>